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82" r:id="rId2"/>
    <p:sldId id="341" r:id="rId3"/>
    <p:sldId id="342" r:id="rId4"/>
    <p:sldId id="357" r:id="rId5"/>
    <p:sldId id="381" r:id="rId6"/>
    <p:sldId id="382" r:id="rId7"/>
    <p:sldId id="361" r:id="rId8"/>
    <p:sldId id="373" r:id="rId9"/>
    <p:sldId id="374" r:id="rId10"/>
    <p:sldId id="293" r:id="rId11"/>
    <p:sldId id="375" r:id="rId12"/>
    <p:sldId id="376" r:id="rId13"/>
    <p:sldId id="334" r:id="rId14"/>
    <p:sldId id="365" r:id="rId15"/>
    <p:sldId id="335" r:id="rId16"/>
    <p:sldId id="295" r:id="rId17"/>
    <p:sldId id="296" r:id="rId18"/>
    <p:sldId id="345" r:id="rId19"/>
    <p:sldId id="337" r:id="rId20"/>
    <p:sldId id="366" r:id="rId21"/>
    <p:sldId id="283" r:id="rId22"/>
    <p:sldId id="286" r:id="rId23"/>
    <p:sldId id="287" r:id="rId24"/>
    <p:sldId id="288" r:id="rId25"/>
    <p:sldId id="289" r:id="rId26"/>
    <p:sldId id="290" r:id="rId27"/>
    <p:sldId id="339" r:id="rId28"/>
    <p:sldId id="367" r:id="rId29"/>
    <p:sldId id="368" r:id="rId30"/>
    <p:sldId id="343" r:id="rId31"/>
    <p:sldId id="301" r:id="rId32"/>
    <p:sldId id="383" r:id="rId33"/>
    <p:sldId id="344" r:id="rId34"/>
    <p:sldId id="369" r:id="rId35"/>
    <p:sldId id="347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B8BA"/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67"/>
  </p:normalViewPr>
  <p:slideViewPr>
    <p:cSldViewPr snapToGrid="0">
      <p:cViewPr varScale="1">
        <p:scale>
          <a:sx n="100" d="100"/>
          <a:sy n="100" d="100"/>
        </p:scale>
        <p:origin x="18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EB65F-1DAD-AE41-9057-E50101762131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F0133-3E9A-7048-BC35-1FF360328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7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F0133-3E9A-7048-BC35-1FF360328A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7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2A24E-7415-6C8A-B96F-A7EFCE819146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1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863B03A6-0D1F-65BE-7A2F-4A319D253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0" y="1720840"/>
            <a:ext cx="76449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friend,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will help 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put others first.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08005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3B838-6B36-103D-064F-9F5A5ECA3E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63554" y="1"/>
            <a:ext cx="4444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68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12A5A-7EF6-1955-B5D2-23133B8E3E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6950" y="0"/>
            <a:ext cx="5658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16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32A9B-1FF5-A058-1BE6-1B89CEECBB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19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016ED7-0121-29CB-4D26-207AD1348B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8370" y="3184"/>
            <a:ext cx="8835260" cy="685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11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33A17-1231-2199-8664-700410844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02" y="0"/>
            <a:ext cx="1217429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99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9B52F19E-2133-CBDA-B1AD-71170EE24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-125400" y="1374331"/>
            <a:ext cx="77755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“And </a:t>
            </a:r>
            <a:r>
              <a:rPr lang="en-AU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M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people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shall be satisfied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My goodness,”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says the Lord.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AU" sz="3200" dirty="0">
                <a:solidFill>
                  <a:srgbClr val="639C7B"/>
                </a:solidFill>
                <a:latin typeface="Century Gothic" panose="020B0502020202020204" pitchFamily="34" charset="0"/>
              </a:rPr>
              <a:t>Jeremiah 3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1:14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48962-25CA-C641-BEA8-9645F2034AD2}"/>
              </a:ext>
            </a:extLst>
          </p:cNvPr>
          <p:cNvSpPr txBox="1">
            <a:spLocks/>
          </p:cNvSpPr>
          <p:nvPr/>
        </p:nvSpPr>
        <p:spPr>
          <a:xfrm>
            <a:off x="-203878" y="6465279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Jeremiah 31:14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11. Jeremiah 31-14 PYAQ1 (MASTER)">
            <a:hlinkClick r:id="" action="ppaction://media"/>
            <a:extLst>
              <a:ext uri="{FF2B5EF4-FFF2-40B4-BE49-F238E27FC236}">
                <a16:creationId xmlns:a16="http://schemas.microsoft.com/office/drawing/2014/main" id="{5678E4AB-0C92-7E64-D131-46A0861C1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63" y="523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4C416A-4DBE-57C4-4DF7-7085F319C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309C08-1B42-E6F1-52B2-4AA94A55CB23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917198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6EBB1-2B59-72C5-E69E-269D57ECB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2EB2856-04F8-6167-970D-B886137415B0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OBJECT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LESSON </a:t>
            </a:r>
          </a:p>
        </p:txBody>
      </p:sp>
    </p:spTree>
    <p:extLst>
      <p:ext uri="{BB962C8B-B14F-4D97-AF65-F5344CB8AC3E}">
        <p14:creationId xmlns:p14="http://schemas.microsoft.com/office/powerpoint/2010/main" val="920290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63FB91-8686-4568-1854-4646892C0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8C24E45-4233-8302-3B49-5AA411F7F78E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2381078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3B5A5-E224-D024-FE55-BC9F4247F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55D6-6A95-98C5-8686-FB3762AE1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My Faithful Friend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2FA195-5FED-D813-13C0-8DE3E26AB1E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98F137-9DEE-F334-A10A-23B795286B9A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81AA4-3438-45F7-0DCE-902F9DCD1A9C}"/>
              </a:ext>
            </a:extLst>
          </p:cNvPr>
          <p:cNvSpPr txBox="1">
            <a:spLocks/>
          </p:cNvSpPr>
          <p:nvPr/>
        </p:nvSpPr>
        <p:spPr>
          <a:xfrm>
            <a:off x="1012913" y="1561874"/>
            <a:ext cx="7228410" cy="4894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always trust in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the promises of God in Christ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 “Yes” and “Amen.”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1507F9-86C3-0EDD-0C24-E4332ED0AC54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My Faithful Friend”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 is My Faithful Friend">
            <a:hlinkClick r:id="" action="ppaction://media"/>
            <a:extLst>
              <a:ext uri="{FF2B5EF4-FFF2-40B4-BE49-F238E27FC236}">
                <a16:creationId xmlns:a16="http://schemas.microsoft.com/office/drawing/2014/main" id="{B3469392-05BA-DC19-5FBC-AE0D3FE1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13" y="35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2F1118-D629-20A2-830F-07DE1FD27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24CB-6831-14E5-F432-974145BB5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Sabbath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D4C6B5-227D-D74E-C18A-CB132E779061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6E04AE-4D1E-839A-1F08-04B1FE25792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46B90-3A64-4998-89EA-08E91C004FB0}"/>
              </a:ext>
            </a:extLst>
          </p:cNvPr>
          <p:cNvSpPr txBox="1">
            <a:spLocks/>
          </p:cNvSpPr>
          <p:nvPr/>
        </p:nvSpPr>
        <p:spPr>
          <a:xfrm>
            <a:off x="1106696" y="2124582"/>
            <a:ext cx="7580103" cy="4009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Sabbath Song">
            <a:hlinkClick r:id="" action="ppaction://media"/>
            <a:extLst>
              <a:ext uri="{FF2B5EF4-FFF2-40B4-BE49-F238E27FC236}">
                <a16:creationId xmlns:a16="http://schemas.microsoft.com/office/drawing/2014/main" id="{C0FB3776-56E3-1CA0-4DEE-A86696F83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2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5BD8D-2273-5C03-96C6-5100E529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FD4CF-88B1-1203-C4F5-451507E74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Sabbath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B68CCB6-5A96-D030-66DF-6D6B628F556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2C8964-49E6-276E-79A2-ED840C80085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F777E-CB85-6E9E-0E97-65A4C2A12065}"/>
              </a:ext>
            </a:extLst>
          </p:cNvPr>
          <p:cNvSpPr txBox="1">
            <a:spLocks/>
          </p:cNvSpPr>
          <p:nvPr/>
        </p:nvSpPr>
        <p:spPr>
          <a:xfrm>
            <a:off x="1191697" y="2384431"/>
            <a:ext cx="7932772" cy="3535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Jesus, You are welcome in this place.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Father, You are welcome In this 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Holy Spirit, fill our hearts with grace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In this palace of time and space.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In this palace of time and 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301F52-5FDD-7B60-F06F-06173C7181BC}"/>
              </a:ext>
            </a:extLst>
          </p:cNvPr>
          <p:cNvSpPr txBox="1">
            <a:spLocks/>
          </p:cNvSpPr>
          <p:nvPr/>
        </p:nvSpPr>
        <p:spPr>
          <a:xfrm>
            <a:off x="376042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“Sabbath Song” by Alexandria Heise. Copyright © 2017 Alexandria Heise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2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169466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964</Words>
  <Application>Microsoft Macintosh PowerPoint</Application>
  <PresentationFormat>Widescreen</PresentationFormat>
  <Paragraphs>305</Paragraphs>
  <Slides>36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PowerPoint Presentation</vt:lpstr>
      <vt:lpstr>God Is My Faithful Friend</vt:lpstr>
      <vt:lpstr>Sabbath Song</vt:lpstr>
      <vt:lpstr>Sabbath Song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45</cp:revision>
  <dcterms:created xsi:type="dcterms:W3CDTF">2025-03-02T08:19:28Z</dcterms:created>
  <dcterms:modified xsi:type="dcterms:W3CDTF">2025-10-20T18:55:44Z</dcterms:modified>
</cp:coreProperties>
</file>